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18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5350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202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7288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2570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3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983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393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006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218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957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016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108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3242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156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9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6319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207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4046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2416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2814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5590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055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04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113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75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65645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437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8101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349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259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0903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5408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863269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425058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905626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055791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8956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5890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2830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9887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7724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64015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8737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11356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96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80190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1471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00247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85912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89268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0872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0336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2142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0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367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Pe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et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e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Pe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2024-06-09T14:12:37Z</dcterms:modified>
</cp:coreProperties>
</file>