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7201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215687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05219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443081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430249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006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2306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76834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70121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548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08882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84522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50251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978465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42691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53581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9091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77960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442304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203471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379363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397459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57512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13514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33715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255929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899054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57352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37078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07386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01426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689981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073782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63472767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4922266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2052839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2811089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686998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139038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42695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763677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714661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244172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710494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501272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402748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57983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3331054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4296260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588682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6957378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2694815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233203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16651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90879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42532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НАЗВАНИЕ ПРЕЗЕНТАЦИИ</a:t>
            </a:r>
            <a:endParaRPr lang="en-ID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Evidence of evolution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1148869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207992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Evidence of evolution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Evidence of evolution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Рисунок 4" descr="Evidence of evolution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31</cp:revision>
  <dcterms:created xsi:type="dcterms:W3CDTF">2023-03-18T17:58:05Z</dcterms:created>
  <dcterms:modified xsi:type="dcterms:W3CDTF">2024-06-09T10:56:08Z</dcterms:modified>
</cp:coreProperties>
</file>