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4156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33398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5349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22267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03699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5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9461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1996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7025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8372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24681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02706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7839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65712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85835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888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13701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4297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88494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37033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07564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92707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0965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15298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6330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32122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043664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6435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30846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9518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27555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437750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54645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866298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155214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627618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26264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6123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42864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15843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9446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85619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61271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64545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995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64473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09650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2201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02134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23826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44152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53754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98935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38430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7057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49727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Pre-Darwinian period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Pre-Darwinian period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Pre-Darwinian period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Pre-Darwinian period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2024-06-09T11:01:25Z</dcterms:modified>
</cp:coreProperties>
</file>