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2055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0973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3924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14282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03666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3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469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63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549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9326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443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7834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1435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64037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8449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908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360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8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46274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5141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20408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1237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4859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11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2184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0689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049386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05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3091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1126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0037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2139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8643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152983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956447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509448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859114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68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73935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19312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726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72802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42211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44280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30192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11266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050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788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864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68065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96675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17607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60801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73902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7711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38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Dna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na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a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na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2024-06-30T18:09:02Z</dcterms:modified>
</cp:coreProperties>
</file>