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737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7991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659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3226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3758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5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132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00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719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952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558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849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2419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0012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323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674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48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830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2067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9629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8813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3061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480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969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321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5718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4340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129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930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0490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893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3030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3263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5926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694597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2828270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893390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5411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0351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9824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8426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535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9875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9821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6665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2278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870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28009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26647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756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46304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01374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5935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35066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024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36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Dispersed syste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Dispersed syste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Dispersed syste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Dispersed syste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2024-06-09T11:29:17Z</dcterms:modified>
</cp:coreProperties>
</file>