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6941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05516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3415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03645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45504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8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2466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070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5380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3318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4468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9319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2801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32809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0041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862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542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02342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67530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34172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8820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45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9002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7504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94965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720786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010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2344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4255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5201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21611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32813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105851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45381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524506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1263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60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0948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32933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2543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70816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9941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56340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32829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1974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49016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4644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06792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34969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25220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15768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97412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4558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890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946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Dinosaur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Dinosaur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nosaur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nosaur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2024-06-09T13:52:58Z</dcterms:modified>
</cp:coreProperties>
</file>