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42857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62130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383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2604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98504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505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6203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3588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67628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3110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54052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90998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6422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48420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21365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45681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435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02255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709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13567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75465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71518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68386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51089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72645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66969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7606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68149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38573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43799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83215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18256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27373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413970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549572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9769714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724415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85736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77503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34524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5452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58038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17367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81892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53076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3503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3111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16221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43747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08920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38600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30271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23446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00823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1995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74195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Wild plant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Wild plant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Wild plant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Wild plant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26</cp:revision>
  <dcterms:created xsi:type="dcterms:W3CDTF">2023-03-18T17:58:05Z</dcterms:created>
  <dcterms:modified xsi:type="dcterms:W3CDTF">2024-06-09T14:39:09Z</dcterms:modified>
</cp:coreProperties>
</file>