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369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443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399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3976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0886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2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64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80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192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008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59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764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910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5904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887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65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72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750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2640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0873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93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3373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883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825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735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20474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9893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829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278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561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868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3452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738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708830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86059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06782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07688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4321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6435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3651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040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1984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2113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2649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742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2804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752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13147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045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6388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57382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199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951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1021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14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6281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Wild and cultivated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ld and cultivated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ld and cultivated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Wild and cultivated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2024-06-09T14:39:13Z</dcterms:modified>
</cp:coreProperties>
</file>