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985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182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4979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6556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3946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41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9657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689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0682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5144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364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3104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953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8748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933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0304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3177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08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23119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298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41328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5555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9091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06367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2600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68486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102634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27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6025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5945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87109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382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89515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94705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3026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94018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87446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7476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696810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1559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1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05574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8277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7108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38490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29095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62207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492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90821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62512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13696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8814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1540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2799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963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994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ld and domestic anima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ld and domestic animal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ld and domestic anima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Wild and domestic ani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2024-06-09T15:01:08Z</dcterms:modified>
</cp:coreProperties>
</file>