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9821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20952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16030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79409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97650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36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1901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370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0214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3095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9993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78102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31037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68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78304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7051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92483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2754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54885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15162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72771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02159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884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597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370970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01272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001646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2854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57629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84036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1201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70581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20565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5980885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9027138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151971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0873393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735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310104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753787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0357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63955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53646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517198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60470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65906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678084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0206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52643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28400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37041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175815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500433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87288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8446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8828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hybrid crossing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hybrid crossing, Realism (1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hybrid crossing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Dihybrid crossing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2024-06-09T11:12:28Z</dcterms:modified>
</cp:coreProperties>
</file>