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313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9171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065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069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3255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8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54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2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239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39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385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949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109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5067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006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493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63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191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3909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5477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626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8393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11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29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017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6208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6067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33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540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2463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391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8343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3039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703761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801253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3185601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7847782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1041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6465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6085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292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6920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2626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3360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4102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6833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75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7391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6182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8937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460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5229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4931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9581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589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2124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Diphtheria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Diphtheria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Diphtheria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Diphtheria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31</cp:revision>
  <dcterms:created xsi:type="dcterms:W3CDTF">2023-03-18T17:58:05Z</dcterms:created>
  <dcterms:modified xsi:type="dcterms:W3CDTF">2024-06-09T10:59:23Z</dcterms:modified>
</cp:coreProperties>
</file>