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2975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228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0419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47633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09053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1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261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9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2759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4092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188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4370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3143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99894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8284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025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9323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38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64367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9014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98042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0431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6075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5890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547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616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939177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00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9643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9467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901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86581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8309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538935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09648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720594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117469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76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27278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56318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70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23099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73971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06815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3351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64992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3021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572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81259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74139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90634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03442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6333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03577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509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665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аквариум, вода&#10;&#10;Автоматически созданное описание">
            <a:extLst>
              <a:ext uri="{FF2B5EF4-FFF2-40B4-BE49-F238E27FC236}">
                <a16:creationId xmlns:a16="http://schemas.microsoft.com/office/drawing/2014/main" id="{913E9DF0-B5C6-6612-C16E-503A9B0BC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ебо, жидкость, вода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F25EA4AB-6F65-0206-FB49-61D11C6C5E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пузырь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DEF3034-46B7-74A7-4102-BDC90A9239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картина, искусство, Танец, дым&#10;&#10;Автоматически созданное описание">
            <a:extLst>
              <a:ext uri="{FF2B5EF4-FFF2-40B4-BE49-F238E27FC236}">
                <a16:creationId xmlns:a16="http://schemas.microsoft.com/office/drawing/2014/main" id="{06005ED6-5A8B-2232-6741-2B5B934FE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14</cp:revision>
  <dcterms:created xsi:type="dcterms:W3CDTF">2024-04-10T15:26:27Z</dcterms:created>
  <dcterms:modified xsi:type="dcterms:W3CDTF">2024-06-24T19:09:23Z</dcterms:modified>
</cp:coreProperties>
</file>