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850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4492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887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33466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0430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5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9558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25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5173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3856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4342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3569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004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3658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4522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2790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5382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49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93553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1777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068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40711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76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13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6884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02206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84028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62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456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0560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0125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182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4893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422029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02355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053611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62443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426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68922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68067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321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18499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3676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27500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614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70478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68825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118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1984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96528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9077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2958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64526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99745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37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156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Измерительный инструмент, термометр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09ED9A8-A0A3-5172-1F65-05CFD56D94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гаджет, Электронное устройство, Мобильный телефон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C128161C-9922-4534-F1EE-82A76FAC6F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гаджет, Электронное устройство, электроника, Мобильный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6AD6FDE4-4A78-8EDF-BAA9-02AB60C667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гаджет, Мобильный телефон, Портативное устройство связи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9E4BB8AD-6DCA-A160-559A-81C1E638B6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2024-06-23T20:44:54Z</dcterms:modified>
</cp:coreProperties>
</file>