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41045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47199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38082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7592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2350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75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63654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0219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8089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0215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53578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1603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93268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3559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87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4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28306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17813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48908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33710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20825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72474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51484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8416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79059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90364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440144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656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20524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4012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0774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59168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06337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546675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968215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511498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5743380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40958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94147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78239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387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18659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75525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19247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387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63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19018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4639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52369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22379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04342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4114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39282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33523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2835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833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rees of the world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rees of the world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rees of the world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rees of the world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2024-04-10T15:24:22Z</dcterms:created>
  <dcterms:modified xsi:type="dcterms:W3CDTF">2024-06-09T13:59:21Z</dcterms:modified>
</cp:coreProperties>
</file>