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787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0838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040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465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937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7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30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300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830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355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703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639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50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954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191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35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29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636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8605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417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281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443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29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94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256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10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5180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996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93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622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853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1320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85766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645526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27347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3210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21178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844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5964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93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2556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6845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32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63647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1718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6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8223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5359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1066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6110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9107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413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66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5251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888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00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rees shrubs grass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rees shrubs grass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rees shrubs grass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rees shrubs grass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2024-06-09T11:16:56Z</dcterms:modified>
</cp:coreProperties>
</file>