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066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6933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711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8189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582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48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124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52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442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113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521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0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428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953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773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91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43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955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1116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3215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241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5303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462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366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723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099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09849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2659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66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7860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46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131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08597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8347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158131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684967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25417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92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41385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19439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4183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5054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91139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8324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3167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230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1850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13731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6817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2319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8810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7444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3494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16668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931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219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Wintering Birds Da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intering Birds Da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intering Birds Da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Wintering Birds Da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2024-06-09T11:09:04Z</dcterms:modified>
</cp:coreProperties>
</file>