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3400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74518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64757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25586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53790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8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5533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615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8922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0325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2449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3601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7565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780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6371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35777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2701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085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49518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65168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61607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66854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290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4385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76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0663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112057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3689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3405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1849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9357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74247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4748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812922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816530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45899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887119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130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3942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695863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399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62444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74699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0074761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68052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63993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53603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54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3856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961410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16705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90336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537574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84366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7102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25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Day of Nature Reserves and National Park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Day of Nature Reserves and National Park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ay of Nature Reserves and National Park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ay of Nature Reserves and National Park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2024-06-09T11:39:58Z</dcterms:modified>
</cp:coreProperties>
</file>