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456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1610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267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3585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5337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6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601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803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54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463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846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447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0874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61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694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0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090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605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3962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9673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2574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8362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458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6441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721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270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91250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9694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719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596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613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15139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0384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963708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376772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87371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153353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3636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6351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737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210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4794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97501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1696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89288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335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9554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4509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41772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0533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5385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4891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21668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74882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468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1518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Bird Day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rd Da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rd Da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Bird Da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2024-04-10T15:24:22Z</dcterms:created>
  <dcterms:modified xsi:type="dcterms:W3CDTF">2024-06-09T15:04:34Z</dcterms:modified>
</cp:coreProperties>
</file>