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963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16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841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384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209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22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28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373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862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882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166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466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035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137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76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516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2562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51671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424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5745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8153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764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603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7349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279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225135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644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7407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345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63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970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048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92685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9478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539135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450745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32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9499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509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9301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341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194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273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8049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73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36961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9006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758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4766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36005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91515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982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5531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358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2989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olphin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olphi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olphi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Dolphi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2024-06-09T14:33:43Z</dcterms:modified>
</cp:coreProperties>
</file>