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4636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533761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04586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38867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867313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865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142012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6020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287295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064481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224746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547990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085970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850254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485400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984478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170204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63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237017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08428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093354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297395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660779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638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437879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19801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86354199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790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340176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734970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801554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767366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103759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111172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653554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7714404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1028455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606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604491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666244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2722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117571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964388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621599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588381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309536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34110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5944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825380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898402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336584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351881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31263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18845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6683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63820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Cell division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Cell division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ell division, Realism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ell division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2024-06-09T11:40:02Z</dcterms:modified>
</cp:coreProperties>
</file>