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340756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6126255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438986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8438918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3340172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96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876350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6154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242022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5673179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4563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720236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2360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756081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95184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4755713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9826650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77841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6445564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324228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130220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222193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150546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9300260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19158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3907143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9383824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54236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4368149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867885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670473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169570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2415393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32814431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80345252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4711818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51666323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86442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410548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860306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7632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415846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17590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55433823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1409093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5612898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6824140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28002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0596295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2626486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934299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6761167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150301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1335745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391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jp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jp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17524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division mitosi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division mitosi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ivision mitosis, Realism (2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division mitosi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9</cp:revision>
  <dcterms:created xsi:type="dcterms:W3CDTF">2024-04-10T15:26:27Z</dcterms:created>
  <dcterms:modified xsi:type="dcterms:W3CDTF">2024-06-09T11:40:06Z</dcterms:modified>
</cp:coreProperties>
</file>