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298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6047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444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5145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0999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5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80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9269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951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559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133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250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913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888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790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773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291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763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9086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309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47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3227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652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755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432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030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7160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383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257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354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004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753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695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5830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648610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546415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871014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1348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6744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6222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769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953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69784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6815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4554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590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39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59988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40988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66208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495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947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6105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70471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31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10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Cytoplasm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ytoplas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Cytoplas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Cytoplasm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2024-06-09T11:29:11Z</dcterms:modified>
</cp:coreProperties>
</file>