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41796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49789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27099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649667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9498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68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30060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0223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650518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300404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25028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20693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947033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679243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24651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36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185485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2309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806038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434029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472724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40162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164854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569206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09787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903073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10376812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4976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899455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416916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770557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436367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549528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747365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226841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1523840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7311454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4949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887962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154477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0591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367919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031005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099212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988483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076894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755596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441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546938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482707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260228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715347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560584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766032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8972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90092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Cytology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Cytology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ytology, Realism (3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ytology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5</cp:revision>
  <dcterms:created xsi:type="dcterms:W3CDTF">2024-04-10T15:26:27Z</dcterms:created>
  <dcterms:modified xsi:type="dcterms:W3CDTF">2024-06-09T15:11:00Z</dcterms:modified>
</cp:coreProperties>
</file>