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119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1041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227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0829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5637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3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544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70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460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239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930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226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332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9195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126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6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954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933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1231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7273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3161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5675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48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24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320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716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78081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862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391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610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481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568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73041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425495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700561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627685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095257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774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6404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76438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686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7316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1886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1988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7918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588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1129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9636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25960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351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5876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0082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4624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3147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755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244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What is tuberculosi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What is tuberculosi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What is tuberculosi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What is tuberculosi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2024-04-10T15:24:22Z</dcterms:created>
  <dcterms:modified xsi:type="dcterms:W3CDTF">2024-06-09T13:47:16Z</dcterms:modified>
</cp:coreProperties>
</file>