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1040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12046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594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01869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43752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75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801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3197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11457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03088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818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2019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1312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4040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6274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46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90198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802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46553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58849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11539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33549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1425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30347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33628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4118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2223873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9270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344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96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1940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27200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8750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424844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9770780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372150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6051751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40346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56402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04222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863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99955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04542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16198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990900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941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23749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661379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811497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38679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607391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17130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58694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20881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473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0895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What is taxonomy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hat is taxonomy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What is taxonomy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What is taxonomy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2024-04-10T15:24:22Z</dcterms:created>
  <dcterms:modified xsi:type="dcterms:W3CDTF">2024-06-09T13:47:20Z</dcterms:modified>
</cp:coreProperties>
</file>