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233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8543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770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1648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234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5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232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640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396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726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804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565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756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7003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228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62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5496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9379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837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00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4507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0728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383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595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907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661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15564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674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68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636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045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3988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53314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271385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339301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827676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175447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9178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2122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88850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881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9801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0202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11544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85820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638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55517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42275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38332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089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1918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709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31686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93809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415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1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What is a rational die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hat is a rational die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hat is a rational die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What is a rational die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2024-06-09T13:47:24Z</dcterms:modified>
</cp:coreProperties>
</file>