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89815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1250445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068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22628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434184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988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4775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2256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579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53410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42251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62894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554964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9810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42358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936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35116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5864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72175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57128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13684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70500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246258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5839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21442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34298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793172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285232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46664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96969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64330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066365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72767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565100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3955209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6789833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281600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1413167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55117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552467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1175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4316255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500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835772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30194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82035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87467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24930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06813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76784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75583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317642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1020107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95388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9775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28.06.2024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1999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картина, растение, ель, хвойные&#10;&#10;Автоматически созданное описание">
            <a:extLst>
              <a:ext uri="{FF2B5EF4-FFF2-40B4-BE49-F238E27FC236}">
                <a16:creationId xmlns:a16="http://schemas.microsoft.com/office/drawing/2014/main" id="{3284E7D9-84F5-1E6F-D98A-83C0A63392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0" b="23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растение, облако, хвойные, дерево&#10;&#10;Автоматически созданное описание">
            <a:extLst>
              <a:ext uri="{FF2B5EF4-FFF2-40B4-BE49-F238E27FC236}">
                <a16:creationId xmlns:a16="http://schemas.microsoft.com/office/drawing/2014/main" id="{ADD5F36E-7F66-1C2D-1F07-AB10D6540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8" b="85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8" name="Рисунок 7" descr="Изображение выглядит как растение, дерево, хвойные, Тропические и субтропические хвойные леса&#10;&#10;Автоматически созданное описание">
            <a:extLst>
              <a:ext uri="{FF2B5EF4-FFF2-40B4-BE49-F238E27FC236}">
                <a16:creationId xmlns:a16="http://schemas.microsoft.com/office/drawing/2014/main" id="{B3861B3F-78A6-5353-215C-1F96C2F3E5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68" b="1826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7" name="Рисунок 6" descr="Изображение выглядит как растение, дерево, хвойные, ель&#10;&#10;Автоматически созданное описание">
            <a:extLst>
              <a:ext uri="{FF2B5EF4-FFF2-40B4-BE49-F238E27FC236}">
                <a16:creationId xmlns:a16="http://schemas.microsoft.com/office/drawing/2014/main" id="{EE90909A-8595-B237-EF24-E5FEA2AB8FA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117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12</cp:revision>
  <dcterms:created xsi:type="dcterms:W3CDTF">2024-04-10T15:23:40Z</dcterms:created>
  <dcterms:modified xsi:type="dcterms:W3CDTF">2024-06-28T21:16:08Z</dcterms:modified>
</cp:coreProperties>
</file>