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6977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13428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640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8654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96255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351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0230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660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0527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00091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0297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0319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53993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2267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6675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920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23324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17849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61434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02464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4825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64715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1093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1069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70922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2516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628455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60856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39892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8240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3635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23908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41267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095975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857136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989017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7740788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77959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59031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67692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6059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21655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39525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83263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66586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155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02713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70477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56987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76406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11552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60371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82491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5177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0167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5737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What is anthropogenesi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What is anthropogenesi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What is anthropogenesi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What is anthropogenesi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3</cp:revision>
  <dcterms:created xsi:type="dcterms:W3CDTF">2024-04-10T15:24:22Z</dcterms:created>
  <dcterms:modified xsi:type="dcterms:W3CDTF">2024-06-09T15:04:39Z</dcterms:modified>
</cp:coreProperties>
</file>