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5939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3727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390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308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94889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2030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13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723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2222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5307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8740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1454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78187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714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7626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0633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45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12247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14052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58921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79562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645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0860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8628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912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608492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80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7582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9407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7377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78476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12652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166765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759730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903560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777407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43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21782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82414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922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8879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7359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09388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09944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62889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19803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433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38484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78821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39340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9648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1569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79597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81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668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What is an antige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What is an antige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 is an antigen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hat is an antigen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2024-06-09T11:16:49Z</dcterms:modified>
</cp:coreProperties>
</file>