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</p:sldMasterIdLst>
  <p:notesMasterIdLst>
    <p:notesMasterId r:id="rId8"/>
  </p:notesMasterIdLst>
  <p:sldIdLst>
    <p:sldId id="256" r:id="rId3"/>
    <p:sldId id="258" r:id="rId4"/>
    <p:sldId id="257" r:id="rId5"/>
    <p:sldId id="265" r:id="rId6"/>
    <p:sldId id="2047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2828"/>
    <a:srgbClr val="151515"/>
    <a:srgbClr val="2121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9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viewProps" Target="viewProps.xml"/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notesMaster" Target="notesMasters/notesMaster1.xml"/><Relationship Id="rId9" Type="http://schemas.openxmlformats.org/officeDocument/2006/relationships/presProps" Target="presProp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33B71E-0426-40EC-8B34-C3ED4E1D75C3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7083D8-8511-4351-96CE-2202C0F163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632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7B4-6395-0B64-1E91-0F95EB2E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525-7498-3733-7B28-6AEE4DEB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A564-8B42-77FB-6630-A8350DB0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7D3B-EAFD-6A52-9087-A06FD5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4CF2-BA3E-717D-B823-0A757F67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31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F58-9E0D-10BE-CFCE-B978AC0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F3FB-F6A1-C48E-1A36-1B252778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6136-2225-5616-17FD-CDB73D12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98B9-100C-A996-333D-71A1E41D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E9E-A9D5-3342-BE96-20D6829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553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40F2D-2B30-466F-F951-A8822388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E4A7-6B10-9F35-E43D-BE80A28C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B7DC-3285-FE1F-80BA-0FDA082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301C-4BA5-9897-9A27-ED54D1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DA8B-9C98-98C6-32AC-07D0BC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0248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98DC37-9608-1484-C172-B5D08316E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061" y="731519"/>
            <a:ext cx="5437910" cy="5187142"/>
          </a:xfrm>
          <a:prstGeom prst="ellipse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048812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49440" y="0"/>
            <a:ext cx="5242560" cy="5835536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76389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9607" y="0"/>
            <a:ext cx="5982393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09965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0539" y="1388225"/>
            <a:ext cx="6773468" cy="4297523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1829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3431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018639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4419" y="87943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2506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9030" y="441396"/>
            <a:ext cx="6093229" cy="5975207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123334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383217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634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708-3F09-D482-61D2-7081D411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8223D-D14D-50F8-7705-9321962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8F8C-DF0F-8841-9A22-3928AC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63C0-FA52-F744-E9A1-C5B3D04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AAA-E22E-CA15-7493-7BCFC96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7340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984" y="1510506"/>
            <a:ext cx="4632325" cy="3836988"/>
          </a:xfrm>
          <a:prstGeom prst="roundRect">
            <a:avLst/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57398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561216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808541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3644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745235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927465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979111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768416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55272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707561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97080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77839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849-6266-F78F-445B-09BF1B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40D-EF93-2A13-7296-5BC216339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F249-689D-029A-BB81-B062B8C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D96-A88A-F0F3-F11F-E6ACB78D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3D57-F559-0D31-5C20-D763BF4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4400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942481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472626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010246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14576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006697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391398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9220857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020260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6731826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94703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F7B8-F85B-E5CD-BDD3-31A986A0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AADB-964B-FD4D-7C2A-192BD2A4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996C-384B-14A4-6585-B1AA348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E80-D87F-D684-7988-58A84C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04CA-530A-7C12-EBB2-5CDEDCB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6A5E-9237-30B3-89AD-78CC507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42577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9236417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7771229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1415278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7843115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8854153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5686745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3290480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8598756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1281293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746180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40D9-FAFF-92F1-5A72-413ED787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2F66-FB1E-6F44-EE8D-E6F9F5C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8AEA-213B-A0C6-1779-C74358A4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D6C5-C364-437D-8E2C-DFD153C1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8D6-2707-C31A-7B5D-20351019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21DF-A87D-F438-E1CB-3926136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2E0AF-793E-51B6-1D22-02F9EAE0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4E4E-B818-4880-EC9F-1B3FAB8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071448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1905177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3941087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2464604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3039727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67122348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5562063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79369417"/>
      </p:ext>
    </p:extLst>
  </p:cSld>
  <p:clrMapOvr>
    <a:masterClrMapping/>
  </p:clrMapOvr>
  <p:transition spd="slow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32652936"/>
      </p:ext>
    </p:extLst>
  </p:cSld>
  <p:clrMapOvr>
    <a:masterClrMapping/>
  </p:clrMapOvr>
  <p:transition spd="slow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46157671"/>
      </p:ext>
    </p:extLst>
  </p:cSld>
  <p:clrMapOvr>
    <a:masterClrMapping/>
  </p:clrMapOvr>
  <p:transition spd="slow" advTm="2000">
    <p:blinds dir="vert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10770739"/>
      </p:ext>
    </p:extLst>
  </p:cSld>
  <p:clrMapOvr>
    <a:masterClrMapping/>
  </p:clrMapOvr>
  <p:transition spd="slow" advTm="2000"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6AA-E30D-0589-70DA-D9A8EC5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A2D-7CDA-C3C1-71EC-8F64DF1C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A0D2-DD80-E618-F22D-7E386D37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3046-E653-0C6A-219C-2983E17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090776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6178231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4552456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564222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475360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8956252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6513064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40208585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1266991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3598515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55783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3330-13EC-D161-F23A-F0EBAD0A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627E5-3307-F49B-7659-3ED574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3E5F-8C05-FCCD-2BB6-2A779E2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24192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4598289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60663900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0708661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3698965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3484267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1852145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4619675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49174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FA66-AFD0-93ED-DFDE-D3E83B3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3E14-D481-D7A6-B70E-C378225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D5E-2778-2634-02DB-18A8EF95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450F-3574-94B3-D473-D248805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D8E-73DE-85B1-17FF-61B2A37D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006C-BC07-EF01-618F-ACF078D4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3903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364-EC53-94DC-1178-080BC8C0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9B1BD-0A92-1474-1D64-38D1165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723C-01FC-B977-350C-D2466D69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47B-7E9C-6E40-CC6F-D636AAA1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FD2-260C-444A-B2A4-DA9790F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149E-D86A-D496-2E0A-1ADBD52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787756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theme" Target="../theme/theme1.xml"/><Relationship Id="rId24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40.xml"/><Relationship Id="rId19" Type="http://schemas.openxmlformats.org/officeDocument/2006/relationships/slideLayout" Target="../slideLayouts/slideLayout41.xml"/><Relationship Id="rId2" Type="http://schemas.openxmlformats.org/officeDocument/2006/relationships/slideLayout" Target="../slideLayouts/slideLayout24.xml"/><Relationship Id="rId20" Type="http://schemas.openxmlformats.org/officeDocument/2006/relationships/slideLayout" Target="../slideLayouts/slideLayout42.xml"/><Relationship Id="rId21" Type="http://schemas.openxmlformats.org/officeDocument/2006/relationships/slideLayout" Target="../slideLayouts/slideLayout43.xml"/><Relationship Id="rId22" Type="http://schemas.openxmlformats.org/officeDocument/2006/relationships/slideLayout" Target="../slideLayouts/slideLayout44.xml"/><Relationship Id="rId23" Type="http://schemas.openxmlformats.org/officeDocument/2006/relationships/slideLayout" Target="../slideLayouts/slideLayout45.xml"/><Relationship Id="rId24" Type="http://schemas.openxmlformats.org/officeDocument/2006/relationships/slideLayout" Target="../slideLayouts/slideLayout46.xml"/><Relationship Id="rId25" Type="http://schemas.openxmlformats.org/officeDocument/2006/relationships/slideLayout" Target="../slideLayouts/slideLayout47.xml"/><Relationship Id="rId26" Type="http://schemas.openxmlformats.org/officeDocument/2006/relationships/slideLayout" Target="../slideLayouts/slideLayout48.xml"/><Relationship Id="rId27" Type="http://schemas.openxmlformats.org/officeDocument/2006/relationships/slideLayout" Target="../slideLayouts/slideLayout49.xml"/><Relationship Id="rId28" Type="http://schemas.openxmlformats.org/officeDocument/2006/relationships/slideLayout" Target="../slideLayouts/slideLayout50.xml"/><Relationship Id="rId29" Type="http://schemas.openxmlformats.org/officeDocument/2006/relationships/slideLayout" Target="../slideLayouts/slideLayout51.xml"/><Relationship Id="rId3" Type="http://schemas.openxmlformats.org/officeDocument/2006/relationships/slideLayout" Target="../slideLayouts/slideLayout25.xml"/><Relationship Id="rId30" Type="http://schemas.openxmlformats.org/officeDocument/2006/relationships/slideLayout" Target="../slideLayouts/slideLayout52.xml"/><Relationship Id="rId31" Type="http://schemas.openxmlformats.org/officeDocument/2006/relationships/slideLayout" Target="../slideLayouts/slideLayout53.xml"/><Relationship Id="rId32" Type="http://schemas.openxmlformats.org/officeDocument/2006/relationships/slideLayout" Target="../slideLayouts/slideLayout54.xml"/><Relationship Id="rId33" Type="http://schemas.openxmlformats.org/officeDocument/2006/relationships/slideLayout" Target="../slideLayouts/slideLayout55.xml"/><Relationship Id="rId34" Type="http://schemas.openxmlformats.org/officeDocument/2006/relationships/slideLayout" Target="../slideLayouts/slideLayout56.xml"/><Relationship Id="rId35" Type="http://schemas.openxmlformats.org/officeDocument/2006/relationships/slideLayout" Target="../slideLayouts/slideLayout57.xml"/><Relationship Id="rId36" Type="http://schemas.openxmlformats.org/officeDocument/2006/relationships/slideLayout" Target="../slideLayouts/slideLayout58.xml"/><Relationship Id="rId37" Type="http://schemas.openxmlformats.org/officeDocument/2006/relationships/slideLayout" Target="../slideLayouts/slideLayout59.xml"/><Relationship Id="rId38" Type="http://schemas.openxmlformats.org/officeDocument/2006/relationships/slideLayout" Target="../slideLayouts/slideLayout60.xml"/><Relationship Id="rId39" Type="http://schemas.openxmlformats.org/officeDocument/2006/relationships/slideLayout" Target="../slideLayouts/slideLayout61.xml"/><Relationship Id="rId4" Type="http://schemas.openxmlformats.org/officeDocument/2006/relationships/slideLayout" Target="../slideLayouts/slideLayout26.xml"/><Relationship Id="rId40" Type="http://schemas.openxmlformats.org/officeDocument/2006/relationships/slideLayout" Target="../slideLayouts/slideLayout62.xml"/><Relationship Id="rId41" Type="http://schemas.openxmlformats.org/officeDocument/2006/relationships/slideLayout" Target="../slideLayouts/slideLayout63.xml"/><Relationship Id="rId42" Type="http://schemas.openxmlformats.org/officeDocument/2006/relationships/slideLayout" Target="../slideLayouts/slideLayout64.xml"/><Relationship Id="rId43" Type="http://schemas.openxmlformats.org/officeDocument/2006/relationships/slideLayout" Target="../slideLayouts/slideLayout65.xml"/><Relationship Id="rId44" Type="http://schemas.openxmlformats.org/officeDocument/2006/relationships/slideLayout" Target="../slideLayouts/slideLayout66.xml"/><Relationship Id="rId45" Type="http://schemas.openxmlformats.org/officeDocument/2006/relationships/slideLayout" Target="../slideLayouts/slideLayout67.xml"/><Relationship Id="rId46" Type="http://schemas.openxmlformats.org/officeDocument/2006/relationships/slideLayout" Target="../slideLayouts/slideLayout68.xml"/><Relationship Id="rId47" Type="http://schemas.openxmlformats.org/officeDocument/2006/relationships/slideLayout" Target="../slideLayouts/slideLayout69.xml"/><Relationship Id="rId48" Type="http://schemas.openxmlformats.org/officeDocument/2006/relationships/slideLayout" Target="../slideLayouts/slideLayout70.xml"/><Relationship Id="rId49" Type="http://schemas.openxmlformats.org/officeDocument/2006/relationships/slideLayout" Target="../slideLayouts/slideLayout71.xml"/><Relationship Id="rId5" Type="http://schemas.openxmlformats.org/officeDocument/2006/relationships/slideLayout" Target="../slideLayouts/slideLayout27.xml"/><Relationship Id="rId50" Type="http://schemas.openxmlformats.org/officeDocument/2006/relationships/slideLayout" Target="../slideLayouts/slideLayout72.xml"/><Relationship Id="rId51" Type="http://schemas.openxmlformats.org/officeDocument/2006/relationships/slideLayout" Target="../slideLayouts/slideLayout73.xml"/><Relationship Id="rId52" Type="http://schemas.openxmlformats.org/officeDocument/2006/relationships/slideLayout" Target="../slideLayouts/slideLayout74.xml"/><Relationship Id="rId53" Type="http://schemas.openxmlformats.org/officeDocument/2006/relationships/slideLayout" Target="../slideLayouts/slideLayout75.xml"/><Relationship Id="rId54" Type="http://schemas.openxmlformats.org/officeDocument/2006/relationships/slideLayout" Target="../slideLayouts/slideLayout76.xml"/><Relationship Id="rId55" Type="http://schemas.openxmlformats.org/officeDocument/2006/relationships/slideLayout" Target="../slideLayouts/slideLayout77.xml"/><Relationship Id="rId56" Type="http://schemas.openxmlformats.org/officeDocument/2006/relationships/theme" Target="../theme/theme2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4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381E-E5C7-0D2A-24A4-2DAB4B4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348-94DC-89B9-05A0-ADD156F4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2BB3-7BAF-9187-AFDD-E0F6A15A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7F96-A5FA-419D-BE88-B12EE5D0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2193-3C1F-1633-109C-053D7F3D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422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1" r:id="rId14"/>
    <p:sldLayoutId id="2147483664" r:id="rId15"/>
    <p:sldLayoutId id="2147483665" r:id="rId16"/>
    <p:sldLayoutId id="2147483666" r:id="rId17"/>
    <p:sldLayoutId id="2147483671" r:id="rId18"/>
    <p:sldLayoutId id="2147483668" r:id="rId19"/>
    <p:sldLayoutId id="2147483672" r:id="rId20"/>
    <p:sldLayoutId id="2147483667" r:id="rId21"/>
    <p:sldLayoutId id="2147483670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6405120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  <p:sldLayoutId id="2147483693" r:id="rId20"/>
    <p:sldLayoutId id="2147483694" r:id="rId21"/>
    <p:sldLayoutId id="2147483695" r:id="rId22"/>
    <p:sldLayoutId id="2147483696" r:id="rId23"/>
    <p:sldLayoutId id="2147483697" r:id="rId24"/>
    <p:sldLayoutId id="2147483698" r:id="rId25"/>
    <p:sldLayoutId id="2147483699" r:id="rId26"/>
    <p:sldLayoutId id="2147483700" r:id="rId27"/>
    <p:sldLayoutId id="2147483701" r:id="rId28"/>
    <p:sldLayoutId id="2147483702" r:id="rId29"/>
    <p:sldLayoutId id="2147483703" r:id="rId30"/>
    <p:sldLayoutId id="2147483704" r:id="rId31"/>
    <p:sldLayoutId id="2147483705" r:id="rId32"/>
    <p:sldLayoutId id="2147483706" r:id="rId33"/>
    <p:sldLayoutId id="2147483707" r:id="rId34"/>
    <p:sldLayoutId id="2147483708" r:id="rId35"/>
    <p:sldLayoutId id="2147483709" r:id="rId36"/>
    <p:sldLayoutId id="2147483710" r:id="rId37"/>
    <p:sldLayoutId id="2147483711" r:id="rId38"/>
    <p:sldLayoutId id="2147483712" r:id="rId39"/>
    <p:sldLayoutId id="2147483713" r:id="rId40"/>
    <p:sldLayoutId id="2147483714" r:id="rId41"/>
    <p:sldLayoutId id="2147483715" r:id="rId42"/>
    <p:sldLayoutId id="2147483716" r:id="rId43"/>
    <p:sldLayoutId id="2147483717" r:id="rId44"/>
    <p:sldLayoutId id="2147483718" r:id="rId45"/>
    <p:sldLayoutId id="2147483719" r:id="rId46"/>
    <p:sldLayoutId id="2147483720" r:id="rId47"/>
    <p:sldLayoutId id="2147483721" r:id="rId48"/>
    <p:sldLayoutId id="2147483722" r:id="rId49"/>
    <p:sldLayoutId id="2147483723" r:id="rId50"/>
    <p:sldLayoutId id="2147483724" r:id="rId51"/>
    <p:sldLayoutId id="2147483725" r:id="rId52"/>
    <p:sldLayoutId id="2147483726" r:id="rId53"/>
    <p:sldLayoutId id="2147483727" r:id="rId54"/>
    <p:sldLayoutId id="2147483728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9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10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hyperlink" Target="https://vk.com/club64792812" TargetMode="External"/><Relationship Id="rId5" Type="http://schemas.openxmlformats.org/officeDocument/2006/relationships/image" Target="../media/image4.png"/><Relationship Id="rId6" Type="http://schemas.openxmlformats.org/officeDocument/2006/relationships/hyperlink" Target="https://t.me/slideclubru" TargetMode="External"/><Relationship Id="rId7" Type="http://schemas.openxmlformats.org/officeDocument/2006/relationships/image" Target="../media/image5.png"/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BB184AB-ECEE-0C0E-2D58-85410CB806DB}"/>
              </a:ext>
            </a:extLst>
          </p:cNvPr>
          <p:cNvSpPr txBox="1">
            <a:spLocks/>
          </p:cNvSpPr>
          <p:nvPr/>
        </p:nvSpPr>
        <p:spPr>
          <a:xfrm>
            <a:off x="6037277" y="1902497"/>
            <a:ext cx="5862565" cy="1758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ru-RU" sz="4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НАЗВАНИЕ ПРЕЗЕНТАЦИИ</a:t>
            </a:r>
            <a:endParaRPr lang="en-ID" sz="4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5B58BA-CC86-C85D-D0F8-9BFD4440CCB8}"/>
              </a:ext>
            </a:extLst>
          </p:cNvPr>
          <p:cNvSpPr txBox="1"/>
          <p:nvPr/>
        </p:nvSpPr>
        <p:spPr>
          <a:xfrm>
            <a:off x="6096000" y="3655769"/>
            <a:ext cx="48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Автор презентации:</a:t>
            </a:r>
            <a:endParaRPr lang="en-ID" sz="2800" dirty="0">
              <a:solidFill>
                <a:schemeClr val="tx1">
                  <a:lumMod val="85000"/>
                  <a:lumOff val="15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4" name="Рисунок 3" descr="What we learned about animals, Realism (1)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2306" b="230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2299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9C7CF9A9-FF6E-E786-33D1-9CB9CDA62D44}"/>
              </a:ext>
            </a:extLst>
          </p:cNvPr>
          <p:cNvSpPr txBox="1">
            <a:spLocks/>
          </p:cNvSpPr>
          <p:nvPr/>
        </p:nvSpPr>
        <p:spPr>
          <a:xfrm>
            <a:off x="287616" y="1148869"/>
            <a:ext cx="5699065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ru-RU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eorgia Pro Black" panose="02040A02050405020203" pitchFamily="18" charset="0"/>
              </a:rPr>
              <a:t>Заголовок слайда</a:t>
            </a:r>
            <a:endParaRPr lang="ru-RU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AC2800-43AB-68E3-0215-A27DBEC59693}"/>
              </a:ext>
            </a:extLst>
          </p:cNvPr>
          <p:cNvSpPr txBox="1"/>
          <p:nvPr/>
        </p:nvSpPr>
        <p:spPr>
          <a:xfrm>
            <a:off x="287616" y="2079926"/>
            <a:ext cx="692209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6" name="Рисунок 5" descr="What we learned about animals, Realism (3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5081" r="508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1011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DECB389C-6A20-AE50-E044-9CBE2830A83A}"/>
              </a:ext>
            </a:extLst>
          </p:cNvPr>
          <p:cNvSpPr txBox="1">
            <a:spLocks/>
          </p:cNvSpPr>
          <p:nvPr/>
        </p:nvSpPr>
        <p:spPr>
          <a:xfrm>
            <a:off x="279228" y="474129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ru-RU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eorgia Pro Black" panose="02040A02050405020203" pitchFamily="18" charset="0"/>
              </a:rPr>
              <a:t>Заголовок слайда</a:t>
            </a:r>
            <a:endParaRPr lang="ru-RU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2F1101-6A6E-F232-2126-4C84D7AC738C}"/>
              </a:ext>
            </a:extLst>
          </p:cNvPr>
          <p:cNvSpPr txBox="1"/>
          <p:nvPr/>
        </p:nvSpPr>
        <p:spPr>
          <a:xfrm>
            <a:off x="276432" y="1557690"/>
            <a:ext cx="551105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6" name="Рисунок 5" descr="What we learned about animals, Realism (2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6384" r="638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39898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387F791-97D1-666A-0DBA-98458DFE1EE2}"/>
              </a:ext>
            </a:extLst>
          </p:cNvPr>
          <p:cNvSpPr txBox="1">
            <a:spLocks/>
          </p:cNvSpPr>
          <p:nvPr/>
        </p:nvSpPr>
        <p:spPr>
          <a:xfrm>
            <a:off x="6096000" y="2479098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eorgia Pro Black" panose="02040A02050405020203" pitchFamily="18" charset="0"/>
              </a:rPr>
              <a:t>СПАСИБО ЗА ВНИМАНИЕ!</a:t>
            </a:r>
            <a:endParaRPr lang="ru-RU" sz="4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Рисунок 4" descr="What we learned about animals, Realism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1697" r="116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34306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</TotalTime>
  <Words>135</Words>
  <Application>Microsoft Office PowerPoint</Application>
  <PresentationFormat>Широкоэкранный</PresentationFormat>
  <Paragraphs>23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</vt:i4>
      </vt:variant>
    </vt:vector>
  </HeadingPairs>
  <TitlesOfParts>
    <vt:vector size="14" baseType="lpstr">
      <vt:lpstr>Aptos</vt:lpstr>
      <vt:lpstr>Arial</vt:lpstr>
      <vt:lpstr>Calibri</vt:lpstr>
      <vt:lpstr>Calibri Light</vt:lpstr>
      <vt:lpstr>Georgia</vt:lpstr>
      <vt:lpstr>Georgia Pro Black</vt:lpstr>
      <vt:lpstr>Noto Sans Symbols</vt:lpstr>
      <vt:lpstr>Office Theme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Марусина Дарья</dc:creator>
  <cp:lastModifiedBy>Марусина Дарья</cp:lastModifiedBy>
  <cp:revision>27</cp:revision>
  <dcterms:created xsi:type="dcterms:W3CDTF">2023-03-18T17:58:05Z</dcterms:created>
  <dcterms:modified xsi:type="dcterms:W3CDTF">2024-06-09T14:09:01Z</dcterms:modified>
</cp:coreProperties>
</file>