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445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7098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892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0760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1017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18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27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8048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612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205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351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727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335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9525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993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353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41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6669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1710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5990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1255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8754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337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3820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4418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0824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8142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5038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5650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7146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598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0886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62162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608996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935801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2460288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4723397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6798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02750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57284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2392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47371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1810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35284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69708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25810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39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63496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4812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67553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68285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69772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57291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96692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184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321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Arthropod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rthropod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rthropod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Arthropod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2024-06-09T14:10:23Z</dcterms:modified>
</cp:coreProperties>
</file>