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25587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838687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1883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70567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24864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62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68692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881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53075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1192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7993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9105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39269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04767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6288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453399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04990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61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159690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95236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5811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92168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71900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7373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7934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69139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531507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701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03479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4806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36930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153385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53367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087759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760873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6900089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302848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5519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20820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5054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3289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859146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56690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924433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708816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557384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539680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1853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10747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95514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10372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39006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50838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209258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179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0735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or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orms, Realism (1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or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Wor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2024-06-09T10:55:25Z</dcterms:modified>
</cp:coreProperties>
</file>