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03818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40526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6819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38304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057188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4345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33534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50491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70328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9544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42541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567851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15339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129854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0283311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9829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3046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517830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8699576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1066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4991361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931944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879081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341277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891224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88474084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01128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8906782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561515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29741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856205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411987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91207259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98933599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04468654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119932238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42824821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7291658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8766427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864587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11156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2266769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922120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7153567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0224698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9452638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80564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721103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2503548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88854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177861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90209980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519623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5429029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235077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172784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bg1"/>
                </a:solidFill>
              </a:rPr>
              <a:t>НАЗВАНИЕ ПРЕЗЕНТАЦИИ</a:t>
            </a:r>
            <a:endParaRPr lang="en-ID" sz="48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Turtles, Realism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urtles, Realism (2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bg1"/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Turtle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bg1"/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bg1"/>
              </a:solidFill>
            </a:endParaRPr>
          </a:p>
        </p:txBody>
      </p:sp>
      <p:pic>
        <p:nvPicPr>
          <p:cNvPr id="5" name="Рисунок 4" descr="Turtle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367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25</cp:revision>
  <dcterms:created xsi:type="dcterms:W3CDTF">2023-03-18T17:58:05Z</dcterms:created>
  <dcterms:modified xsi:type="dcterms:W3CDTF">2024-06-09T14:10:28Z</dcterms:modified>
</cp:coreProperties>
</file>