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41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70413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360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77076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01515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5739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65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5156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538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3896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279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5918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24095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5380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63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3017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20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6473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04057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85581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45819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9807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6899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9030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0714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993790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11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36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1775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04384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5851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65047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63502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887042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328191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71930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37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462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83538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364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264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52839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10769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02892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15326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49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20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3995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3308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748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80119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41886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897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9874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 skilled ma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одежда, человек, Человеческое лиц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4512F4F-1FC1-B808-B2D2-0CE7D4D00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skilled man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killed man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2024-06-24T18:19:16Z</dcterms:modified>
</cp:coreProperties>
</file>