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3038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44687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557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9009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81037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6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0018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654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5575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6063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5041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029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4099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05245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5093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619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0440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14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1950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1648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9751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15463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0747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9817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7225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12731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00699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60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4779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2965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73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48625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33135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4407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294803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293526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505164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414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8261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4556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59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131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3887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98788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40499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79761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19122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723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75528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066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4805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43530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69269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08120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167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251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man from the animal world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man from the animal world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 man from the animal world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 man from the animal world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2024-06-24T19:03:31Z</dcterms:modified>
</cp:coreProperties>
</file>