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23902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669260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8748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76551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24956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1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228454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1007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77992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603329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854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1299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2534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64459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61128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285489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479166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0655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14802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25291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12978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297777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305317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74016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75051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789130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6586632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6418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42814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6789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34430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37836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444537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51142200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9040144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4949118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2145235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15088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789559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66218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7140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7313820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773859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584909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5172730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904650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902468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6058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467376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499892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594883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288541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059767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268616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3582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28/06/2024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19192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n and animal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n and animals, Realism (1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n and animal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Man and animal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3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8</cp:revision>
  <dcterms:created xsi:type="dcterms:W3CDTF">2024-04-10T15:26:27Z</dcterms:created>
  <dcterms:modified xsi:type="dcterms:W3CDTF">2024-06-28T20:23:28Z</dcterms:modified>
</cp:coreProperties>
</file>