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0065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12818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260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04442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55054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3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6995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99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6764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4552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0948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6091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422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22995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476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6899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3402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75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73637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02049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13947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90835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5168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7177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1483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5067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984254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51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6063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1140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5665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61249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97777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072652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931804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547532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376348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285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20910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63576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265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77314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49463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52280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21712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78918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22275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20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68124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43051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39803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58897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86335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25028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336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689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к, фрукт, Человеческое лицо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FC253F4-D69E-96A2-B9E3-20378C7F49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атуральные продукты, производить, яблоко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8AD68B8-0017-46AF-CDC6-D4D8A30E8C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дерево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33B4F8E0-2167-C1D6-1D0A-8EDDC59275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дерево, растение, зеленый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3B295-ED2D-4E85-2A06-E67D217E06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2024-04-10T15:26:27Z</dcterms:created>
  <dcterms:modified xsi:type="dcterms:W3CDTF">2024-06-30T19:20:39Z</dcterms:modified>
</cp:coreProperties>
</file>