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0625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1479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712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66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861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3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448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1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230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0663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0159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332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1215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511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8237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097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3352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84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6464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29752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0555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80545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53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0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439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55835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632947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151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0072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192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936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5195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9824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476284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00848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720239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22447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3229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7283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8127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47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71501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5178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079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3785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543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6428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40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26254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6823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69439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47228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38884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04633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914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13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an and the environment, Realism (2) 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an and the environment, Realism 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n and the environment, Realism (3) 2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n and the environmen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2024-06-09T13:52:00Z</dcterms:modified>
</cp:coreProperties>
</file>