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8950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37366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7755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22244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72453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6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6665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09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1586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3469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4402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7265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9836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77644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4094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1333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6885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33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38410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51220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27551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7047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9559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8060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8584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58422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818846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469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9093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423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3702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25407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73616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240987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445103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121964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970065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0308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04315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86072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772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1398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74500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810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61548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13238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13823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276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1777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90296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42168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9973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8497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41606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6039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715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6" name="Рисунок 5" descr="Изображение выглядит как облако, небо, на открытом воздухе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A3EAC35C-F44B-F180-7322-34F997112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353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картина, искусст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34305292-C41E-2F17-8136-4024E76A4D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>
          <a:pattFill prst="pct2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картина, рисунок,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F61121-7736-A221-5E5C-5157BF53DF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>
          <a:pattFill prst="pct2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ина, дерево, пейзаж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A6CAB4-684D-620E-A520-9C9B309696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>
          <a:pattFill prst="pct1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2024-06-23T12:17:49Z</dcterms:modified>
</cp:coreProperties>
</file>