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43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42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2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849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85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5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97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028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765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820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606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042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330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6632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17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378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9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117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2736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968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612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02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60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264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953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2374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4331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687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978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534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1103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2624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9801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36931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4536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65454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3840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917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139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8956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684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0346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5322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680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733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206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732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95815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462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6225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04213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1238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99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66220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98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953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an and 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an and biolog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an and biolog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an and biolog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2024-06-09T13:44:30Z</dcterms:modified>
</cp:coreProperties>
</file>