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7358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974949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01351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871940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182256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599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50133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28135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76308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27846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45436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07860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94130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369755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59543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2260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39131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04969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161608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867076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861338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838280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07281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57766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92702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98047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8397930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00900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97126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45073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38605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057041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567880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02520755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40714266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34630835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26574979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978306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280100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560370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78390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419149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092611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504765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704582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4277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825023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795771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163953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904504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909436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656012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150497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5939362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26214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9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67.xml"/><Relationship Id="rId42" Type="http://schemas.openxmlformats.org/officeDocument/2006/relationships/slideLayout" Target="../slideLayouts/slideLayout75.xml"/><Relationship Id="rId47" Type="http://schemas.openxmlformats.org/officeDocument/2006/relationships/slideLayout" Target="../slideLayouts/slideLayout80.xml"/><Relationship Id="rId50" Type="http://schemas.openxmlformats.org/officeDocument/2006/relationships/slideLayout" Target="../slideLayouts/slideLayout83.xml"/><Relationship Id="rId55" Type="http://schemas.openxmlformats.org/officeDocument/2006/relationships/slideLayout" Target="../slideLayouts/slideLayout88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37" Type="http://schemas.openxmlformats.org/officeDocument/2006/relationships/slideLayout" Target="../slideLayouts/slideLayout70.xml"/><Relationship Id="rId40" Type="http://schemas.openxmlformats.org/officeDocument/2006/relationships/slideLayout" Target="../slideLayouts/slideLayout73.xml"/><Relationship Id="rId45" Type="http://schemas.openxmlformats.org/officeDocument/2006/relationships/slideLayout" Target="../slideLayouts/slideLayout78.xml"/><Relationship Id="rId53" Type="http://schemas.openxmlformats.org/officeDocument/2006/relationships/slideLayout" Target="../slideLayouts/slideLayout86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4" Type="http://schemas.openxmlformats.org/officeDocument/2006/relationships/slideLayout" Target="../slideLayouts/slideLayout77.xml"/><Relationship Id="rId52" Type="http://schemas.openxmlformats.org/officeDocument/2006/relationships/slideLayout" Target="../slideLayouts/slideLayout85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slideLayout" Target="../slideLayouts/slideLayout68.xml"/><Relationship Id="rId43" Type="http://schemas.openxmlformats.org/officeDocument/2006/relationships/slideLayout" Target="../slideLayouts/slideLayout76.xml"/><Relationship Id="rId48" Type="http://schemas.openxmlformats.org/officeDocument/2006/relationships/slideLayout" Target="../slideLayouts/slideLayout81.xml"/><Relationship Id="rId56" Type="http://schemas.openxmlformats.org/officeDocument/2006/relationships/theme" Target="../theme/theme3.xml"/><Relationship Id="rId8" Type="http://schemas.openxmlformats.org/officeDocument/2006/relationships/slideLayout" Target="../slideLayouts/slideLayout41.xml"/><Relationship Id="rId51" Type="http://schemas.openxmlformats.org/officeDocument/2006/relationships/slideLayout" Target="../slideLayouts/slideLayout84.xml"/><Relationship Id="rId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38" Type="http://schemas.openxmlformats.org/officeDocument/2006/relationships/slideLayout" Target="../slideLayouts/slideLayout71.xml"/><Relationship Id="rId4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74.xml"/><Relationship Id="rId54" Type="http://schemas.openxmlformats.org/officeDocument/2006/relationships/slideLayout" Target="../slideLayouts/slideLayout87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slideLayout" Target="../slideLayouts/slideLayout69.xml"/><Relationship Id="rId4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46039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Human movement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Human movement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Танец, искусство, спорт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3777F63E-50AD-A92C-0AA2-8F02EF6D92D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6" r="94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7" name="Рисунок 6" descr="Изображение выглядит как Танец, спорт, искусство, Баланс&#10;&#10;Автоматически созданное описание">
            <a:extLst>
              <a:ext uri="{FF2B5EF4-FFF2-40B4-BE49-F238E27FC236}">
                <a16:creationId xmlns:a16="http://schemas.microsoft.com/office/drawing/2014/main" id="{BE340AAC-ED13-E0F1-9673-6367EC7ED08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1" r="117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12</cp:revision>
  <dcterms:created xsi:type="dcterms:W3CDTF">2024-04-10T15:24:22Z</dcterms:created>
  <dcterms:modified xsi:type="dcterms:W3CDTF">2024-06-28T21:15:06Z</dcterms:modified>
</cp:coreProperties>
</file>