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014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418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329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3675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591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7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389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14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853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24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81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74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233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237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455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27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787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599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985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6244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201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9968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161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6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282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750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123852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14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688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946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755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66690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780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539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3934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95125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478729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009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6209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72862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512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293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15707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65077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3391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957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5300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15799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6363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05189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27811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7181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98242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63674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013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18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an is a biosocial being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an is a biosocial being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an is a biosocial being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an is a biosocial being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2024-06-09T11:29:46Z</dcterms:modified>
</cp:coreProperties>
</file>