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8002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87701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9489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91371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34195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1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27119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774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08650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41223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1302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62261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3542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78495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77798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06559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0741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40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81064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27073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54029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65291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5970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61099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1151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49642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585614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686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1859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704678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0947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224392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5429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1691460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0085449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606153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0949919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4265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90546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702210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5276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02286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188311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389646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995817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29640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079913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5963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75121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904748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56452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99894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70125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53013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2317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23/06/2024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23.06.2024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7578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ческое лицо, картина, одежд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9744E920-BBB1-9A98-18FA-4BC2D06B27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4282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ческое лицо, портрет, морщ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C3F4A8-D0C2-D533-D14F-8D33499431F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статуя, морщина, искусство, кожа&#10;&#10;Автоматически созданное описание">
            <a:extLst>
              <a:ext uri="{FF2B5EF4-FFF2-40B4-BE49-F238E27FC236}">
                <a16:creationId xmlns:a16="http://schemas.microsoft.com/office/drawing/2014/main" id="{0F46FB1B-BF05-06AC-2F7F-9EC71805BB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984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Человеческое лицо, искусство, портрет&#10;&#10;Автоматически созданное описание">
            <a:extLst>
              <a:ext uri="{FF2B5EF4-FFF2-40B4-BE49-F238E27FC236}">
                <a16:creationId xmlns:a16="http://schemas.microsoft.com/office/drawing/2014/main" id="{95F7105B-D90D-717B-FCD0-2489869D67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solidFill>
            <a:srgbClr val="17453A">
              <a:alpha val="83922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2024-04-10T15:26:27Z</dcterms:created>
  <dcterms:modified xsi:type="dcterms:W3CDTF">2024-06-23T11:56:16Z</dcterms:modified>
</cp:coreProperties>
</file>