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115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3727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815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8329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388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6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551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472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463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653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720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02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987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1612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7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925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513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634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8392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5627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03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4499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059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3509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86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03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56145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60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079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459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579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1758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5537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60047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688223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876434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77599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6008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1836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6032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0854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6294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7425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8549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68908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00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7454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3100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2336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6481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6286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4351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24328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1321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68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189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arts of the plant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rts of the plant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rts of the pla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arts of the pla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2024-06-09T14:40:50Z</dcterms:modified>
</cp:coreProperties>
</file>