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964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4289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948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610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514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8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052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145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140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9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721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674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546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231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500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16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93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954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276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258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8596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090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103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264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577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3608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622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736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288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916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6745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090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352501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049157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611307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658504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0923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2479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642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8925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91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23529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350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736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1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9261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847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3680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26634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1745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9680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9952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52351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454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2545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harles Darwi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harles Darwi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harles Darwi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harles Darwi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2024-06-09T11:20:14Z</dcterms:modified>
</cp:coreProperties>
</file>