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42030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9759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4810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10767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51813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53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3432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4696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2770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7473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12820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02515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5475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71138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28256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7363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19440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91083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22352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65156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87577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00313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39724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67356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96254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0905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594318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16640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94129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2717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19887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78418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79609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33267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073162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548160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699037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15463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51177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27335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3037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27902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96196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32804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1961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51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5071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69640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51118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46080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10527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22563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2614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09439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6730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46177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Power supply chain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ower supply chain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ower supply chain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Power supply chain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2024-04-10T15:24:22Z</dcterms:created>
  <dcterms:modified xsi:type="dcterms:W3CDTF">2024-06-09T10:39:10Z</dcterms:modified>
</cp:coreProperties>
</file>