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0331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99555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46019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11089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39101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91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4016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0775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2955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4212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76464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0323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92609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55634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03816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6855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65182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75076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59970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50660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02508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79405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19661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33754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98949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24509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78685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42763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92364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37256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69348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66185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42313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274520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399095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8860566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7265781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07203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52659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22675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4658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45905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05165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59200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18132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8894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01642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54314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90934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93440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7001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14408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42726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29955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354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7010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Centers of plant origin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enters of plant origin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enters of plant origin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Centers of plant origi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2024-04-10T15:24:22Z</dcterms:created>
  <dcterms:modified xsi:type="dcterms:W3CDTF">2024-06-09T14:57:07Z</dcterms:modified>
</cp:coreProperties>
</file>