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654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420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170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70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7088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2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673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87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998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998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51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20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49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289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388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13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307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033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136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1390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75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67816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903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202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271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817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98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2512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041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31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974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496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622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6907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70932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348523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60740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26882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799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412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35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0963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281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556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600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98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94940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9988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1760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0532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05455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8363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3396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29109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77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68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enters of origin of cultivated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ters of origin of cultivated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ters of origin of cultivated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enters of origin of cultivated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2024-06-09T14:57:11Z</dcterms:modified>
</cp:coreProperties>
</file>