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3204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247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934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6022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009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383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870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456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795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062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483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359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43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2867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606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5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601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487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8406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4228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153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526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93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502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89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39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529986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446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208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295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801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3808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56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840975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74499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147538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877684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40867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1085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3514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6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310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14439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4804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47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75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4940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67534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4815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779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5296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7237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7837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686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923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ultural plant center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ultural plant center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ultural plant center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ultural plant center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2024-06-09T14:40:53Z</dcterms:modified>
</cp:coreProperties>
</file>