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66683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72811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5266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97325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18173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58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6684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959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9459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5149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9962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8287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0655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08641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4165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1269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9823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30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47799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75886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4197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5613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4036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6560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544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73944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850567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342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1426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0171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38470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46871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85419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166126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967156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479294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77708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4495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6102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56563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126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9109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19062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7062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3303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00455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18213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582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09690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76502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89005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19254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34004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76753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725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486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Animal Kingdom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Animal Kingdom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Animal Kingdo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Animal Kingdom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2024-06-09T15:01:22Z</dcterms:modified>
</cp:coreProperties>
</file>